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8" r:id="rId4"/>
    <p:sldId id="261" r:id="rId5"/>
    <p:sldId id="262" r:id="rId6"/>
    <p:sldId id="264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49"/>
    <a:srgbClr val="087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7DCA1-B5A2-4C4B-B569-C6A9C565B0E9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8D18-E156-413B-A419-E23E91F64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54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D773-1B7E-4427-B1D3-A2A06794798D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F2F6-0540-4517-85A7-DB866CB86721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46F8-A9C6-4803-BD30-710D599B3186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92F-54A4-469B-9B18-F492A426E8B2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E66F-8EB7-4E17-B659-EF1893113BD3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081-EB2D-45FB-B70C-579A268AFB89}" type="datetime1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AF19-C3E2-456B-AC43-C0467220B960}" type="datetime1">
              <a:rPr lang="ru-RU" smtClean="0"/>
              <a:t>25.08.2017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93D0-6358-4F67-BAD3-75A2A3D86EE2}" type="datetime1">
              <a:rPr lang="ru-RU" smtClean="0"/>
              <a:t>25.08.2017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735-71F5-456F-8BD5-FE9CE52AAFE6}" type="datetime1">
              <a:rPr lang="ru-RU" smtClean="0"/>
              <a:t>25.08.2017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2E7-EA15-4596-8539-54C5C65F4240}" type="datetime1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54E-8984-4D91-92C4-F09AEE4473AD}" type="datetime1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2CF8-3A24-4E25-AD59-9C1F86BF0104}" type="datetime1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3501008"/>
            <a:ext cx="8712968" cy="2736304"/>
          </a:xfrm>
        </p:spPr>
        <p:txBody>
          <a:bodyPr>
            <a:noAutofit/>
          </a:bodyPr>
          <a:lstStyle/>
          <a:p>
            <a:r>
              <a:rPr lang="ru-RU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/>
            </a:r>
            <a:br>
              <a:rPr lang="ru-RU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ru-RU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«НАЗВАНИЕ БИЗНЕС-ИДЕИ»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372687"/>
            <a:ext cx="121919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Межрегиональный очно-заочный конкурс бизнес-проектов</a:t>
            </a:r>
          </a:p>
          <a:p>
            <a:pPr algn="ctr"/>
            <a:endParaRPr lang="ru-RU" sz="3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 algn="ctr"/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Белгородская </a:t>
            </a:r>
            <a:r>
              <a:rPr lang="ru-RU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область</a:t>
            </a:r>
          </a:p>
          <a:p>
            <a:pPr algn="ctr"/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сентябрь, 2017</a:t>
            </a:r>
            <a:endParaRPr lang="ru-RU" sz="3000" dirty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484" y="473793"/>
            <a:ext cx="1419086" cy="13655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38012"/>
            <a:ext cx="2982798" cy="2237099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0826" y="1353958"/>
            <a:ext cx="1791816" cy="13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ФОТО автора</a:t>
            </a:r>
          </a:p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ФИО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ea typeface="Yu Gothic UI Semilight" pitchFamily="34" charset="-128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453252" y="1353958"/>
            <a:ext cx="1791816" cy="13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ФОТО автора</a:t>
            </a:r>
          </a:p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ФИО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ea typeface="Yu Gothic UI Semilight" pitchFamily="34" charset="-128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799856" y="1353958"/>
            <a:ext cx="1791816" cy="135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ФОТО автора</a:t>
            </a:r>
          </a:p>
          <a:p>
            <a:pPr algn="l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Yu Gothic UI Semilight" pitchFamily="34" charset="-128"/>
              </a:rPr>
              <a:t>ФИО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ea typeface="Yu Gothic UI Semilight" pitchFamily="34" charset="-128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Авторы проекта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Описание проблемы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50826" y="6165960"/>
            <a:ext cx="4927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Бюджет – ___млн. рублей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Цель бизнес-идеи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Новизна бизнес-идеи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Перспективы коммерциализации 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210" y="6022517"/>
            <a:ext cx="780262" cy="750817"/>
          </a:xfrm>
          <a:prstGeom prst="rect">
            <a:avLst/>
          </a:prstGeom>
        </p:spPr>
      </p:pic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3071664" y="2867453"/>
            <a:ext cx="6120680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Script" pitchFamily="34" charset="0"/>
              </a:rPr>
              <a:t>ФИО</a:t>
            </a:r>
          </a:p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Script" pitchFamily="34" charset="0"/>
              </a:rPr>
              <a:t>номер мобильного телефона</a:t>
            </a:r>
          </a:p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Script" pitchFamily="34" charset="0"/>
              </a:rPr>
              <a:t>e-mail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000125" y="-471"/>
            <a:ext cx="1428750" cy="1444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5782" tIns="47891" rIns="95782" bIns="47891" anchor="ctr"/>
          <a:lstStyle/>
          <a:p>
            <a:pPr algn="ctr" defTabSz="957263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Прямоугольник 13"/>
          <p:cNvSpPr txBox="1">
            <a:spLocks noChangeArrowheads="1"/>
          </p:cNvSpPr>
          <p:nvPr/>
        </p:nvSpPr>
        <p:spPr bwMode="auto">
          <a:xfrm>
            <a:off x="250826" y="115417"/>
            <a:ext cx="11303992" cy="649287"/>
          </a:xfrm>
          <a:prstGeom prst="rect">
            <a:avLst/>
          </a:prstGeom>
          <a:solidFill>
            <a:srgbClr val="087E59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Контактные данные авторов </a:t>
            </a:r>
            <a:endParaRPr lang="ru-RU" sz="24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49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Yu Gothic UI Semilight</vt:lpstr>
      <vt:lpstr>Arial</vt:lpstr>
      <vt:lpstr>Calibri</vt:lpstr>
      <vt:lpstr>Segoe Script</vt:lpstr>
      <vt:lpstr>Segoe UI Black</vt:lpstr>
      <vt:lpstr>Тема Office</vt:lpstr>
      <vt:lpstr> «НАЗВАНИЕ БИЗНЕС-ИДЕИ»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«Создание и организация работы рекреационно-образовательных зон в муниципальных районах  Белгородской области»</dc:title>
  <dc:creator>_ Barrozzo</dc:creator>
  <cp:lastModifiedBy>B T</cp:lastModifiedBy>
  <cp:revision>44</cp:revision>
  <dcterms:created xsi:type="dcterms:W3CDTF">2015-09-06T08:56:34Z</dcterms:created>
  <dcterms:modified xsi:type="dcterms:W3CDTF">2017-08-25T10:42:05Z</dcterms:modified>
</cp:coreProperties>
</file>